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3" r:id="rId4"/>
    <p:sldId id="261" r:id="rId5"/>
    <p:sldId id="262" r:id="rId6"/>
    <p:sldId id="266" r:id="rId7"/>
    <p:sldId id="268" r:id="rId8"/>
    <p:sldId id="257" r:id="rId9"/>
    <p:sldId id="264" r:id="rId10"/>
    <p:sldId id="276" r:id="rId11"/>
    <p:sldId id="277" r:id="rId12"/>
    <p:sldId id="278" r:id="rId13"/>
    <p:sldId id="279" r:id="rId14"/>
    <p:sldId id="272" r:id="rId15"/>
    <p:sldId id="273" r:id="rId16"/>
    <p:sldId id="269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4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C71B-1F61-2A43-97C2-C3BAAB53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735236-87AA-7049-B70C-8CDF4105F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952-97A9-5546-B9D4-6D9502E1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1C1D-76D5-5141-94DA-3DA41E4A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450A1-F00D-874D-ADA2-F0E477984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EA38E-1894-5F4C-89A6-030C9A61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AA10C-727F-8B4C-B39F-ABA073D3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2365-2E8F-E14B-B7BC-49B35582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A610-F17A-514C-A764-BD9410C48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88783-CEED-0B47-A411-D70A2033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2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C5B93-6826-BF40-BCFE-2EDEA93FE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C55F9-3A6F-C643-A4B6-9AF0FDC5F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DF24A-05D7-7E4A-8025-B5C07B18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47FF-4173-4946-AE74-3453AD35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5B5E0-6B90-4E48-A53F-F896475C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7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A47A-FB15-D445-A701-D800A5B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AB4DF-CDB7-7746-BCBB-303BFAF7D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E9EA2-F87A-8949-B987-DDFF52C5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72CC8-A291-EC41-82B9-7410DA78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E91A4-AFE5-A94D-893C-9C82882C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58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0A02-3314-3646-B569-16B7997B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7AB44-C056-FE44-B302-A0C21249B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581B-71D5-2A4A-AB11-8D8F3F42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76375-5F79-F741-B4F5-FA47D1AA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3981-D1D1-AD4D-9AF9-11A158BA8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2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BE39-69D2-0A48-80C1-AE03BCE0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1E506-C071-5C48-A56E-4DC0C92FC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D374B-9B9F-B445-960D-60E7832C8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60D93-357A-3F4F-9365-071FD9E0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2C7BE-DC57-404C-9456-42D22B188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8B5-87E1-1A43-B9C1-5AE5A778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B1A2-5AA7-4C4F-B147-5F5FFC546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C53F8-DEBC-024A-8F1C-B3E2324BE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3B241-2D88-EC40-A47E-EE2B61C1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2C56E-BB39-CF43-82F8-DBB676D60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C22B3-C03F-FF44-9EDA-88244A95AA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261A9-A06F-C648-80E9-1A598CD9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F4B806-BC3D-AC43-95A4-21CDBA3A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56EADC-DDF1-FC4E-A6DE-6823B947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6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6F51-A6D6-0A4D-A852-26C13971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1C8E0-76C4-A749-9A8E-11C3DDC1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B6D7A-0920-3249-BC07-CD4A6182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18879F-2DB6-6E44-892A-30F556AB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4EDED-BCB6-3A4B-B4A2-F2B8984C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513677-E392-8E48-BBED-CC3C7DE8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6111B-0BC3-3843-9D4F-BA2BE3AF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2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2020-048B-E140-AFF0-594192B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7F7E0-EDED-4248-BC4B-6767418C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AA594-223C-C345-90C6-6BFB6DCD2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F67ED-49AB-4941-827D-F18BA482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42C57-D178-DE4E-AD47-5C0492904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C8B8A-6909-384D-8883-1E2416BC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40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5B46-C579-1644-8737-D65F818DC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4E5D9-6E37-BC45-B568-545717DD5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0393C-3786-FF40-9245-1E879CA5B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D41C5-50E6-234C-9637-3FB88A2A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44DA1-C858-1B47-95A0-537AE024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8E617-AC7F-2F44-8F0B-BDDC49D3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11803-AA81-5646-A31F-0226BB471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7335B-8165-254C-9161-61E2F43C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2542E-EE4B-EC46-A460-7527B19EE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7FC1-C43D-824E-80D4-962C390CC0D3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95B0E-69EE-5E4F-BA59-7AF85F357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17E8-E252-3D41-901F-5E75B83C0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1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rldefense.com/v3/__https:/join.slack.com/t/msu-ece884-2021/shared_invite/zt-l1ug32li-ewx2T5ysbascUqgbMyRldQ__;!!HXCxUKc!jQY345qDa5fJQyhFcmDsJV3ZptIjH-6V1WnWVVu01n6pUJFN_JhnMU41FIfz5A8$" TargetMode="External"/><Relationship Id="rId2" Type="http://schemas.openxmlformats.org/officeDocument/2006/relationships/hyperlink" Target="https://d2l.msu.ed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MQbhnmQP8OXbRV3xLxOmzwMliPqqzXu76z5P2gXIj3E/edit?usp=shari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deeplearningbook.org/front_matter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3840-A986-5247-80D9-3D63CC14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7085"/>
            <a:ext cx="9144000" cy="1134232"/>
          </a:xfrm>
        </p:spPr>
        <p:txBody>
          <a:bodyPr>
            <a:normAutofit/>
          </a:bodyPr>
          <a:lstStyle/>
          <a:p>
            <a:r>
              <a:rPr lang="en-US" sz="5400" dirty="0"/>
              <a:t>ECE 884 </a:t>
            </a:r>
            <a:r>
              <a:rPr lang="en-US" sz="5400"/>
              <a:t>Deep Learning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303F-454F-4F4F-ADBF-FC6592846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1: Introduction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F72820C-1D87-774C-9C4D-B38F46CD7035}"/>
              </a:ext>
            </a:extLst>
          </p:cNvPr>
          <p:cNvSpPr txBox="1">
            <a:spLocks/>
          </p:cNvSpPr>
          <p:nvPr/>
        </p:nvSpPr>
        <p:spPr>
          <a:xfrm>
            <a:off x="3875314" y="4603524"/>
            <a:ext cx="3842657" cy="56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01/19/2021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8509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Basics of Deep Neural Networks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D2D81FF-52BF-834E-BAE4-B981DAF39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745" y="2009990"/>
            <a:ext cx="6960458" cy="37257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16713F-ED83-2242-84B7-1DA4CD739DE9}"/>
              </a:ext>
            </a:extLst>
          </p:cNvPr>
          <p:cNvSpPr txBox="1"/>
          <p:nvPr/>
        </p:nvSpPr>
        <p:spPr>
          <a:xfrm>
            <a:off x="401186" y="1609880"/>
            <a:ext cx="389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Convolutional Neural Networks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351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Basics of Deep Neural Networks</a:t>
            </a:r>
          </a:p>
        </p:txBody>
      </p:sp>
      <p:pic>
        <p:nvPicPr>
          <p:cNvPr id="4" name="Picture 3" descr="A picture containing text, clock, gauge&#10;&#10;Description automatically generated">
            <a:extLst>
              <a:ext uri="{FF2B5EF4-FFF2-40B4-BE49-F238E27FC236}">
                <a16:creationId xmlns:a16="http://schemas.microsoft.com/office/drawing/2014/main" id="{7EAF7657-F27C-394C-8C18-915F56BCF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64" y="2445465"/>
            <a:ext cx="9439564" cy="28026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66AF5-5CE7-4E46-8DE4-69CA5C7188FC}"/>
              </a:ext>
            </a:extLst>
          </p:cNvPr>
          <p:cNvSpPr txBox="1"/>
          <p:nvPr/>
        </p:nvSpPr>
        <p:spPr>
          <a:xfrm>
            <a:off x="622402" y="1609880"/>
            <a:ext cx="34547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Recurrent Neural Networks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413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Basics of Deep Neural Networks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4B25498-17C2-894B-A493-7F0310260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695" y="1523999"/>
            <a:ext cx="3209450" cy="46275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C8B16-1D53-C84D-995F-87CB2A21CE7E}"/>
              </a:ext>
            </a:extLst>
          </p:cNvPr>
          <p:cNvSpPr txBox="1"/>
          <p:nvPr/>
        </p:nvSpPr>
        <p:spPr>
          <a:xfrm>
            <a:off x="1473918" y="1609880"/>
            <a:ext cx="1751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Transformers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873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Basics of Deep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C8B16-1D53-C84D-995F-87CB2A21CE7E}"/>
              </a:ext>
            </a:extLst>
          </p:cNvPr>
          <p:cNvSpPr txBox="1"/>
          <p:nvPr/>
        </p:nvSpPr>
        <p:spPr>
          <a:xfrm>
            <a:off x="1654739" y="1609880"/>
            <a:ext cx="1390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MobileNet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3352D1B-576F-E047-8D8E-0DDD3CAC2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025" y="1979176"/>
            <a:ext cx="5797338" cy="326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61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2: Deep Learning Systems and Applications</a:t>
            </a:r>
          </a:p>
        </p:txBody>
      </p:sp>
      <p:pic>
        <p:nvPicPr>
          <p:cNvPr id="5" name="Picture 4" descr="A crowd of people at an event&#10;&#10;Description automatically generated with low confidence">
            <a:extLst>
              <a:ext uri="{FF2B5EF4-FFF2-40B4-BE49-F238E27FC236}">
                <a16:creationId xmlns:a16="http://schemas.microsoft.com/office/drawing/2014/main" id="{CA14596B-3BEF-9A44-9156-046236C22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799" y="1946563"/>
            <a:ext cx="7655097" cy="4186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6577E1-A862-EF4C-B46A-9FCE326DA9B6}"/>
              </a:ext>
            </a:extLst>
          </p:cNvPr>
          <p:cNvSpPr txBox="1"/>
          <p:nvPr/>
        </p:nvSpPr>
        <p:spPr>
          <a:xfrm>
            <a:off x="4373675" y="1290578"/>
            <a:ext cx="3036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Video Analytics Systems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051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2: Deep Learning Systems and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577E1-A862-EF4C-B46A-9FCE326DA9B6}"/>
              </a:ext>
            </a:extLst>
          </p:cNvPr>
          <p:cNvSpPr txBox="1"/>
          <p:nvPr/>
        </p:nvSpPr>
        <p:spPr>
          <a:xfrm>
            <a:off x="4706374" y="1290578"/>
            <a:ext cx="2223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Wireless Systems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C96ADA76-42CC-2444-B7DE-FA2EB0E3E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346" y="1961489"/>
            <a:ext cx="7472218" cy="390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61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Paper reading reports and presentations (40%) - Individual</a:t>
            </a:r>
          </a:p>
          <a:p>
            <a:pPr lvl="1"/>
            <a:r>
              <a:rPr lang="en-US" dirty="0"/>
              <a:t>Paper reports</a:t>
            </a:r>
          </a:p>
          <a:p>
            <a:pPr lvl="1"/>
            <a:r>
              <a:rPr lang="en-US" dirty="0"/>
              <a:t>Paper presentations and discussions</a:t>
            </a:r>
          </a:p>
          <a:p>
            <a:pPr lvl="1"/>
            <a:endParaRPr lang="en-US" dirty="0"/>
          </a:p>
          <a:p>
            <a:r>
              <a:rPr lang="en-US" dirty="0"/>
              <a:t>Semester long project (60%) - Group</a:t>
            </a:r>
          </a:p>
          <a:p>
            <a:pPr lvl="1"/>
            <a:r>
              <a:rPr lang="en-US" dirty="0"/>
              <a:t>Select one application area / topic</a:t>
            </a:r>
          </a:p>
          <a:p>
            <a:pPr lvl="1"/>
            <a:r>
              <a:rPr lang="en-US" dirty="0"/>
              <a:t>Propose an idea on what you want to do</a:t>
            </a:r>
          </a:p>
          <a:p>
            <a:pPr lvl="1"/>
            <a:r>
              <a:rPr lang="en-US" dirty="0"/>
              <a:t>Final presentation and demo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087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course will </a:t>
            </a:r>
            <a:r>
              <a:rPr lang="en-US" b="1" dirty="0">
                <a:solidFill>
                  <a:srgbClr val="C00000"/>
                </a:solidFill>
              </a:rPr>
              <a:t>NOT</a:t>
            </a:r>
            <a:r>
              <a:rPr lang="en-US" dirty="0"/>
              <a:t> teach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teaching you linear algebra, probability, and statistics.</a:t>
            </a:r>
          </a:p>
          <a:p>
            <a:r>
              <a:rPr lang="en-US" dirty="0"/>
              <a:t>Not teaching you how to program with Python.</a:t>
            </a:r>
          </a:p>
          <a:p>
            <a:r>
              <a:rPr lang="en-US" dirty="0"/>
              <a:t>Not teaching you how to debug (</a:t>
            </a:r>
            <a:r>
              <a:rPr lang="en-US" dirty="0">
                <a:solidFill>
                  <a:srgbClr val="C00000"/>
                </a:solidFill>
              </a:rPr>
              <a:t>We do NOT have a TA</a:t>
            </a:r>
            <a:r>
              <a:rPr lang="en-US" dirty="0"/>
              <a:t>).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You have to learn how to use Google </a:t>
            </a:r>
            <a:r>
              <a:rPr lang="en-US" dirty="0" err="1">
                <a:solidFill>
                  <a:srgbClr val="C00000"/>
                </a:solidFill>
              </a:rPr>
              <a:t>Colab</a:t>
            </a:r>
            <a:r>
              <a:rPr lang="en-US" dirty="0">
                <a:solidFill>
                  <a:srgbClr val="C00000"/>
                </a:solidFill>
              </a:rPr>
              <a:t> / TensorFlow, how to code in Python, how to debug your code by yourselves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0572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Mi Zhang, Associate Professor of Electrical and Computer Engineering</a:t>
            </a:r>
          </a:p>
          <a:p>
            <a:endParaRPr lang="en-US" dirty="0"/>
          </a:p>
          <a:p>
            <a:r>
              <a:rPr lang="en-US" dirty="0"/>
              <a:t>Research Areas: </a:t>
            </a:r>
          </a:p>
          <a:p>
            <a:pPr lvl="1"/>
            <a:r>
              <a:rPr lang="en-US" dirty="0"/>
              <a:t>AI + Mobile Computing, Internet of Things == Artificial Intelligent of Things</a:t>
            </a:r>
          </a:p>
          <a:p>
            <a:pPr lvl="1"/>
            <a:r>
              <a:rPr lang="en-US" dirty="0"/>
              <a:t>AI for Healthcare Applications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33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619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Major?</a:t>
            </a:r>
          </a:p>
          <a:p>
            <a:r>
              <a:rPr lang="en-US" dirty="0"/>
              <a:t>Master or PhD Student? Which Year?</a:t>
            </a:r>
          </a:p>
          <a:p>
            <a:r>
              <a:rPr lang="en-US" dirty="0"/>
              <a:t>If PhD, what is your research area?</a:t>
            </a:r>
          </a:p>
          <a:p>
            <a:r>
              <a:rPr lang="en-US" dirty="0"/>
              <a:t>Are you familiar with linear algebra, probability, and statistics?</a:t>
            </a:r>
          </a:p>
          <a:p>
            <a:r>
              <a:rPr lang="en-US" dirty="0"/>
              <a:t>Do you have the basic knowledge in machine learning or pattern recognition?</a:t>
            </a:r>
          </a:p>
          <a:p>
            <a:r>
              <a:rPr lang="en-US" dirty="0"/>
              <a:t>Do you have a solid programming background? If so, in which language?</a:t>
            </a:r>
          </a:p>
          <a:p>
            <a:r>
              <a:rPr lang="en-US" dirty="0"/>
              <a:t>Do you have any experience in building systems? (e.g., mobile apps, ARMs, robots, distributed systems)</a:t>
            </a:r>
          </a:p>
          <a:p>
            <a:r>
              <a:rPr lang="en-US" dirty="0"/>
              <a:t>What do you want to learn from this course?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46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2335"/>
            <a:ext cx="10515600" cy="4351338"/>
          </a:xfrm>
        </p:spPr>
        <p:txBody>
          <a:bodyPr/>
          <a:lstStyle/>
          <a:p>
            <a:r>
              <a:rPr lang="en-US" dirty="0"/>
              <a:t>Tu Th: 10:20 am to 11:40 pm</a:t>
            </a:r>
          </a:p>
          <a:p>
            <a:r>
              <a:rPr lang="en-US" dirty="0"/>
              <a:t>Zoom: https://</a:t>
            </a:r>
            <a:r>
              <a:rPr lang="en-US" dirty="0" err="1"/>
              <a:t>msu.zoom.us</a:t>
            </a:r>
            <a:r>
              <a:rPr lang="en-US" dirty="0"/>
              <a:t>/j/96813594261 (Passcode: 679307)</a:t>
            </a:r>
          </a:p>
          <a:p>
            <a:r>
              <a:rPr lang="en-US" dirty="0"/>
              <a:t>Course Website: Desire2Learn (D2L) website (</a:t>
            </a:r>
            <a:r>
              <a:rPr lang="en-US" dirty="0">
                <a:hlinkClick r:id="rId2"/>
              </a:rPr>
              <a:t>https://d2l.msu.edu/</a:t>
            </a:r>
            <a:r>
              <a:rPr lang="en-US" dirty="0"/>
              <a:t>)</a:t>
            </a:r>
          </a:p>
          <a:p>
            <a:r>
              <a:rPr lang="en-US" dirty="0"/>
              <a:t>Office Hours: Tu Th: 11:40 am - 12:30 pm or by appointment</a:t>
            </a:r>
          </a:p>
          <a:p>
            <a:r>
              <a:rPr lang="en-US" dirty="0"/>
              <a:t>Slack workspace: MSU-ECE884-2021: </a:t>
            </a:r>
            <a:r>
              <a:rPr lang="en-US" dirty="0">
                <a:hlinkClick r:id="rId3"/>
              </a:rPr>
              <a:t>https://join.slack.com/t/msu-ece884-2021/shared_invite/zt-l1ug32li-ewx2T5ysbascUqgbMyRldQ</a:t>
            </a:r>
            <a:endParaRPr lang="en-US" dirty="0"/>
          </a:p>
          <a:p>
            <a:r>
              <a:rPr lang="en-US" dirty="0"/>
              <a:t>Google Sheet: </a:t>
            </a:r>
            <a:r>
              <a:rPr lang="en-US" dirty="0">
                <a:hlinkClick r:id="rId4"/>
              </a:rPr>
              <a:t>https://docs.google.com/spreadsheets/d/1MQbhnmQP8OXbRV3xLxOmzwMliPqqzXu76z5P2gXIj3E/edit?usp=sharing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144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Familiar with linear algebra, probability, and statistics.</a:t>
            </a:r>
          </a:p>
          <a:p>
            <a:r>
              <a:rPr lang="en-US" dirty="0"/>
              <a:t>Have the basic knowledge in machine learning or pattern recognition.</a:t>
            </a:r>
          </a:p>
          <a:p>
            <a:r>
              <a:rPr lang="en-US" dirty="0"/>
              <a:t>Solid in programming skills and python.</a:t>
            </a:r>
          </a:p>
        </p:txBody>
      </p:sp>
    </p:spTree>
    <p:extLst>
      <p:ext uri="{BB962C8B-B14F-4D97-AF65-F5344CB8AC3E}">
        <p14:creationId xmlns:p14="http://schemas.microsoft.com/office/powerpoint/2010/main" val="3650173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3909" y="1690688"/>
            <a:ext cx="3373582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Deep Learning</a:t>
            </a:r>
            <a:endParaRPr lang="en-US" dirty="0"/>
          </a:p>
          <a:p>
            <a:r>
              <a:rPr lang="en-US" dirty="0"/>
              <a:t>An MIT Press book</a:t>
            </a:r>
          </a:p>
          <a:p>
            <a:r>
              <a:rPr lang="en-US" dirty="0"/>
              <a:t>Ian Goodfellow and </a:t>
            </a:r>
            <a:r>
              <a:rPr lang="en-US" dirty="0" err="1"/>
              <a:t>Yoshua</a:t>
            </a:r>
            <a:r>
              <a:rPr lang="en-US" dirty="0"/>
              <a:t> </a:t>
            </a:r>
            <a:r>
              <a:rPr lang="en-US" dirty="0" err="1"/>
              <a:t>Bengio</a:t>
            </a:r>
            <a:r>
              <a:rPr lang="en-US" dirty="0"/>
              <a:t> and Aaron Courville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5" name="Picture 4" descr="A picture containing text, plant, vegetable&#10;&#10;Description automatically generated">
            <a:extLst>
              <a:ext uri="{FF2B5EF4-FFF2-40B4-BE49-F238E27FC236}">
                <a16:creationId xmlns:a16="http://schemas.microsoft.com/office/drawing/2014/main" id="{8DC75A95-A2A3-C040-B717-C966B02AF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568" y="828904"/>
            <a:ext cx="3841742" cy="490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390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3909" y="1690688"/>
            <a:ext cx="3373582" cy="435133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Google </a:t>
            </a:r>
            <a:r>
              <a:rPr lang="en-US" dirty="0" err="1">
                <a:solidFill>
                  <a:srgbClr val="C00000"/>
                </a:solidFill>
              </a:rPr>
              <a:t>Colab</a:t>
            </a:r>
            <a:r>
              <a:rPr lang="en-US" dirty="0"/>
              <a:t>: https://</a:t>
            </a:r>
            <a:r>
              <a:rPr lang="en-US" dirty="0" err="1"/>
              <a:t>colab.research.google.com</a:t>
            </a:r>
            <a:r>
              <a:rPr lang="en-US" dirty="0"/>
              <a:t>/notebooks/</a:t>
            </a:r>
            <a:r>
              <a:rPr lang="en-US" dirty="0" err="1"/>
              <a:t>intro.ipynb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8B3BEDA-4865-9C46-BCE2-1643FD6A9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200" y="1956943"/>
            <a:ext cx="5534891" cy="316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694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course is about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8545791-5EA6-0244-9D32-10402199C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36" y="2536462"/>
            <a:ext cx="4978724" cy="266501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F5978E3-2437-6442-B146-06D4804C8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414" y="2450362"/>
            <a:ext cx="5308350" cy="25882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4AD587-FCA7-3847-BEE0-9B2EB9099D97}"/>
              </a:ext>
            </a:extLst>
          </p:cNvPr>
          <p:cNvSpPr txBox="1"/>
          <p:nvPr/>
        </p:nvSpPr>
        <p:spPr>
          <a:xfrm>
            <a:off x="6435088" y="2065920"/>
            <a:ext cx="49875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Deep Learning Systems and Applications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4CA747-7A3C-1249-8CA6-610D40C1239E}"/>
              </a:ext>
            </a:extLst>
          </p:cNvPr>
          <p:cNvSpPr txBox="1"/>
          <p:nvPr/>
        </p:nvSpPr>
        <p:spPr>
          <a:xfrm>
            <a:off x="1969044" y="2065920"/>
            <a:ext cx="2858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33CC"/>
                </a:solidFill>
                <a:latin typeface="Trebuchet MS" charset="0"/>
                <a:ea typeface="Trebuchet MS" charset="0"/>
                <a:cs typeface="Trebuchet MS" charset="0"/>
              </a:rPr>
              <a:t>Deep Neural Networks</a:t>
            </a:r>
            <a:endParaRPr lang="en-US" sz="2000" b="1" dirty="0">
              <a:solidFill>
                <a:srgbClr val="0033CC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pic>
        <p:nvPicPr>
          <p:cNvPr id="10" name="Picture 13" descr="D:\Work\Job-Material\Applications\Job Talks\PresentationSlide\figs\plus_icon_3.png">
            <a:extLst>
              <a:ext uri="{FF2B5EF4-FFF2-40B4-BE49-F238E27FC236}">
                <a16:creationId xmlns:a16="http://schemas.microsoft.com/office/drawing/2014/main" id="{32A89E0A-2997-D74E-BAD3-A3E78704F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990960" y="3429000"/>
            <a:ext cx="381000" cy="381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75173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Basics of Deep Neural Networks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65BE4F3-7255-2E41-94A6-B93300239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918" y="1904891"/>
            <a:ext cx="7531100" cy="407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14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501</Words>
  <Application>Microsoft Macintosh PowerPoint</Application>
  <PresentationFormat>Widescreen</PresentationFormat>
  <Paragraphs>71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Trebuchet MS</vt:lpstr>
      <vt:lpstr>Office Theme</vt:lpstr>
      <vt:lpstr>ECE 884 Deep Learning</vt:lpstr>
      <vt:lpstr>Self introduction</vt:lpstr>
      <vt:lpstr>Your turn</vt:lpstr>
      <vt:lpstr>Class Info</vt:lpstr>
      <vt:lpstr>Prerequisites</vt:lpstr>
      <vt:lpstr>Optional Textbook</vt:lpstr>
      <vt:lpstr>Programming Platform</vt:lpstr>
      <vt:lpstr>What this course is about</vt:lpstr>
      <vt:lpstr>Section 1: Basics of Deep Neural Networks</vt:lpstr>
      <vt:lpstr>Section 1: Basics of Deep Neural Networks</vt:lpstr>
      <vt:lpstr>Section 1: Basics of Deep Neural Networks</vt:lpstr>
      <vt:lpstr>Section 1: Basics of Deep Neural Networks</vt:lpstr>
      <vt:lpstr>Section 1: Basics of Deep Neural Networks</vt:lpstr>
      <vt:lpstr>Section 2: Deep Learning Systems and Applications</vt:lpstr>
      <vt:lpstr>Section 2: Deep Learning Systems and Applications</vt:lpstr>
      <vt:lpstr>Assignments </vt:lpstr>
      <vt:lpstr>What this course will NOT teach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884 Deep Learning Systems</dc:title>
  <dc:creator>Zhang, Mi</dc:creator>
  <cp:lastModifiedBy>Zhang, Mi</cp:lastModifiedBy>
  <cp:revision>94</cp:revision>
  <dcterms:created xsi:type="dcterms:W3CDTF">2021-01-18T23:49:29Z</dcterms:created>
  <dcterms:modified xsi:type="dcterms:W3CDTF">2021-01-22T23:53:49Z</dcterms:modified>
</cp:coreProperties>
</file>

<file path=docProps/thumbnail.jpeg>
</file>